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56" r:id="rId2"/>
    <p:sldId id="257" r:id="rId3"/>
    <p:sldId id="3676" r:id="rId4"/>
    <p:sldId id="3673" r:id="rId5"/>
    <p:sldId id="3662" r:id="rId6"/>
    <p:sldId id="3668" r:id="rId7"/>
    <p:sldId id="3671" r:id="rId8"/>
    <p:sldId id="3667" r:id="rId9"/>
    <p:sldId id="3669" r:id="rId10"/>
    <p:sldId id="260" r:id="rId11"/>
    <p:sldId id="3663" r:id="rId12"/>
    <p:sldId id="3674" r:id="rId13"/>
  </p:sldIdLst>
  <p:sldSz cx="12192000" cy="6858000"/>
  <p:notesSz cx="6858000" cy="9144000"/>
  <p:embeddedFontLst>
    <p:embeddedFont>
      <p:font typeface="Calibri" panose="020F0502020204030204" pitchFamily="34" charset="0"/>
      <p:regular r:id="rId15"/>
      <p:bold r:id="rId15"/>
      <p:italic r:id="rId15"/>
      <p:boldItalic r:id="rId15"/>
    </p:embeddedFont>
    <p:embeddedFont>
      <p:font typeface="Calibri Light" panose="020F0302020204030204" pitchFamily="34" charset="0"/>
      <p:regular r:id="rId15"/>
      <p:italic r:id="rId15"/>
    </p:embeddedFont>
    <p:embeddedFont>
      <p:font typeface="FS Albert" panose="02000000040000020004" pitchFamily="50" charset="0"/>
      <p:regular r:id="rId15"/>
      <p:bold r:id="rId15"/>
      <p:italic r:id="rId15"/>
    </p:embeddedFont>
    <p:embeddedFont>
      <p:font typeface="FSAlbert" panose="02000000040000020004" pitchFamily="50" charset="0"/>
      <p:regular r:id="rId15"/>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240"/>
    <a:srgbClr val="96C11E"/>
    <a:srgbClr val="595959"/>
    <a:srgbClr val="079245"/>
    <a:srgbClr val="00A5A5"/>
    <a:srgbClr val="FC01B9"/>
    <a:srgbClr val="951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5345"/>
  </p:normalViewPr>
  <p:slideViewPr>
    <p:cSldViewPr snapToGrid="0" snapToObjects="1">
      <p:cViewPr varScale="1">
        <p:scale>
          <a:sx n="54" d="100"/>
          <a:sy n="54"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NUL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r>
              <a:rPr lang="en-US" dirty="0">
                <a:solidFill>
                  <a:srgbClr val="079245"/>
                </a:solidFill>
              </a:rPr>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7924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33-EA4C-96D2-DC502728F714}"/>
            </c:ext>
          </c:extLst>
        </c:ser>
        <c:ser>
          <c:idx val="1"/>
          <c:order val="1"/>
          <c:tx>
            <c:strRef>
              <c:f>Sheet1!$C$1</c:f>
              <c:strCache>
                <c:ptCount val="1"/>
                <c:pt idx="0">
                  <c:v>Series 2</c:v>
                </c:pt>
              </c:strCache>
            </c:strRef>
          </c:tx>
          <c:spPr>
            <a:solidFill>
              <a:srgbClr val="96C11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33-EA4C-96D2-DC502728F714}"/>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33-EA4C-96D2-DC502728F714}"/>
            </c:ext>
          </c:extLst>
        </c:ser>
        <c:dLbls>
          <c:dLblPos val="outEnd"/>
          <c:showLegendKey val="0"/>
          <c:showVal val="1"/>
          <c:showCatName val="0"/>
          <c:showSerName val="0"/>
          <c:showPercent val="0"/>
          <c:showBubbleSize val="0"/>
        </c:dLbls>
        <c:gapWidth val="100"/>
        <c:overlap val="-24"/>
        <c:axId val="1087795663"/>
        <c:axId val="1087797295"/>
      </c:barChart>
      <c:catAx>
        <c:axId val="10877956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7295"/>
        <c:crosses val="autoZero"/>
        <c:auto val="1"/>
        <c:lblAlgn val="ctr"/>
        <c:lblOffset val="100"/>
        <c:noMultiLvlLbl val="0"/>
      </c:catAx>
      <c:valAx>
        <c:axId val="10877972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S Albert" panose="02000000040000020004"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10/01/2020</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10/01/2020</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mple.email@samp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884ED72-FCFD-3242-B4F5-48F2A265D177}"/>
              </a:ext>
            </a:extLst>
          </p:cNvPr>
          <p:cNvPicPr>
            <a:picLocks noChangeAspect="1"/>
          </p:cNvPicPr>
          <p:nvPr/>
        </p:nvPicPr>
        <p:blipFill rotWithShape="1">
          <a:blip r:embed="rId2"/>
          <a:srcRect l="29014" r="316"/>
          <a:stretch/>
        </p:blipFill>
        <p:spPr>
          <a:xfrm>
            <a:off x="0" y="-33688"/>
            <a:ext cx="8523092" cy="6891688"/>
          </a:xfrm>
          <a:prstGeom prst="rect">
            <a:avLst/>
          </a:prstGeom>
        </p:spPr>
      </p:pic>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429491" y="5128500"/>
            <a:ext cx="7330440" cy="692497"/>
          </a:xfrm>
          <a:prstGeom prst="rect">
            <a:avLst/>
          </a:prstGeom>
          <a:noFill/>
        </p:spPr>
        <p:txBody>
          <a:bodyPr wrap="square" lIns="0" tIns="0" rIns="0" bIns="0" rtlCol="0">
            <a:spAutoFit/>
          </a:bodyPr>
          <a:lstStyle/>
          <a:p>
            <a:r>
              <a:rPr lang="en-GB" sz="4500" b="1" dirty="0">
                <a:solidFill>
                  <a:schemeClr val="bg1"/>
                </a:solidFill>
                <a:latin typeface="FS Albert" panose="02000000040000020004" pitchFamily="50" charset="0"/>
              </a:rPr>
              <a:t>Presentation title</a:t>
            </a: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429491" y="5984178"/>
            <a:ext cx="4203030" cy="462320"/>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chemeClr val="bg1"/>
                </a:solidFill>
                <a:latin typeface="FS Albert" panose="02000000040000020004" pitchFamily="50" charset="0"/>
              </a:rPr>
              <a:t>Speaker name</a:t>
            </a:r>
            <a:endParaRPr lang="en-US" sz="2400" b="1" dirty="0">
              <a:solidFill>
                <a:schemeClr val="bg1"/>
              </a:solidFill>
              <a:latin typeface="FS Albert" panose="02000000040000020004" pitchFamily="50" charset="0"/>
            </a:endParaRPr>
          </a:p>
        </p:txBody>
      </p:sp>
      <p:pic>
        <p:nvPicPr>
          <p:cNvPr id="4" name="Picture 3">
            <a:extLst>
              <a:ext uri="{FF2B5EF4-FFF2-40B4-BE49-F238E27FC236}">
                <a16:creationId xmlns:a16="http://schemas.microsoft.com/office/drawing/2014/main" id="{F435216A-2268-7443-8E37-6284DB288ADD}"/>
              </a:ext>
            </a:extLst>
          </p:cNvPr>
          <p:cNvPicPr>
            <a:picLocks noChangeAspect="1"/>
          </p:cNvPicPr>
          <p:nvPr/>
        </p:nvPicPr>
        <p:blipFill>
          <a:blip r:embed="rId3"/>
          <a:stretch>
            <a:fillRect/>
          </a:stretch>
        </p:blipFill>
        <p:spPr>
          <a:xfrm>
            <a:off x="9114830" y="4317537"/>
            <a:ext cx="2565485" cy="1263880"/>
          </a:xfrm>
          <a:prstGeom prst="rect">
            <a:avLst/>
          </a:prstGeom>
        </p:spPr>
      </p:pic>
      <p:sp>
        <p:nvSpPr>
          <p:cNvPr id="2" name="TextBox 1">
            <a:extLst>
              <a:ext uri="{FF2B5EF4-FFF2-40B4-BE49-F238E27FC236}">
                <a16:creationId xmlns:a16="http://schemas.microsoft.com/office/drawing/2014/main" id="{0BFE0600-ACB1-994C-BF77-81D6D631BFC8}"/>
              </a:ext>
            </a:extLst>
          </p:cNvPr>
          <p:cNvSpPr txBox="1"/>
          <p:nvPr/>
        </p:nvSpPr>
        <p:spPr>
          <a:xfrm>
            <a:off x="9114830" y="5805155"/>
            <a:ext cx="2565485" cy="615553"/>
          </a:xfrm>
          <a:prstGeom prst="rect">
            <a:avLst/>
          </a:prstGeom>
          <a:noFill/>
        </p:spPr>
        <p:txBody>
          <a:bodyPr wrap="square" lIns="0" tIns="0" rIns="0" bIns="0" rtlCol="0">
            <a:spAutoFit/>
          </a:bodyPr>
          <a:lstStyle/>
          <a:p>
            <a:r>
              <a:rPr lang="en-US" sz="2200" b="1" dirty="0">
                <a:solidFill>
                  <a:srgbClr val="96C11E"/>
                </a:solidFill>
                <a:latin typeface="FS Albert" panose="02000000040000020004" pitchFamily="2" charset="77"/>
              </a:rPr>
              <a:t>7-10 December 2020</a:t>
            </a:r>
          </a:p>
          <a:p>
            <a:r>
              <a:rPr lang="en-US" dirty="0">
                <a:solidFill>
                  <a:srgbClr val="595959"/>
                </a:solidFill>
                <a:latin typeface="FS Albert" panose="02000000040000020004" pitchFamily="2" charset="77"/>
              </a:rPr>
              <a:t>Anywhere in the world</a:t>
            </a:r>
            <a:endParaRPr lang="en-AE" dirty="0">
              <a:solidFill>
                <a:srgbClr val="595959"/>
              </a:solidFill>
              <a:latin typeface="FS Albert" panose="02000000040000020004" pitchFamily="2" charset="77"/>
            </a:endParaRPr>
          </a:p>
        </p:txBody>
      </p:sp>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6ADECD-C1AD-264E-A752-779EC793D3EA}"/>
              </a:ext>
            </a:extLst>
          </p:cNvPr>
          <p:cNvSpPr txBox="1"/>
          <p:nvPr/>
        </p:nvSpPr>
        <p:spPr>
          <a:xfrm>
            <a:off x="894751" y="1619124"/>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 name="Title 1">
            <a:extLst>
              <a:ext uri="{FF2B5EF4-FFF2-40B4-BE49-F238E27FC236}">
                <a16:creationId xmlns:a16="http://schemas.microsoft.com/office/drawing/2014/main" id="{ED972B2B-4E49-CF43-ABF7-21B918649B59}"/>
              </a:ext>
            </a:extLst>
          </p:cNvPr>
          <p:cNvSpPr txBox="1">
            <a:spLocks/>
          </p:cNvSpPr>
          <p:nvPr/>
        </p:nvSpPr>
        <p:spPr>
          <a:xfrm>
            <a:off x="894750" y="954884"/>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Title slide</a:t>
            </a:r>
            <a:endParaRPr lang="en-US" sz="2400" b="1" dirty="0">
              <a:solidFill>
                <a:srgbClr val="079245"/>
              </a:solidFill>
              <a:latin typeface="FS Albert" panose="02000000040000020004" pitchFamily="50" charset="0"/>
            </a:endParaRPr>
          </a:p>
        </p:txBody>
      </p:sp>
      <p:sp>
        <p:nvSpPr>
          <p:cNvPr id="28" name="Rectangle 27">
            <a:extLst>
              <a:ext uri="{FF2B5EF4-FFF2-40B4-BE49-F238E27FC236}">
                <a16:creationId xmlns:a16="http://schemas.microsoft.com/office/drawing/2014/main" id="{F6021C95-B89C-0947-96B2-3B9B1014EAA8}"/>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29" name="TextBox 28">
            <a:extLst>
              <a:ext uri="{FF2B5EF4-FFF2-40B4-BE49-F238E27FC236}">
                <a16:creationId xmlns:a16="http://schemas.microsoft.com/office/drawing/2014/main" id="{CF7B76EB-1940-8B4C-A3AA-2B5E40A97AE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30" name="TextBox 29">
            <a:extLst>
              <a:ext uri="{FF2B5EF4-FFF2-40B4-BE49-F238E27FC236}">
                <a16:creationId xmlns:a16="http://schemas.microsoft.com/office/drawing/2014/main" id="{E2E41F5A-E3DD-4680-B3AD-69B8B063B7CE}"/>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31" name="Oval 30">
            <a:extLst>
              <a:ext uri="{FF2B5EF4-FFF2-40B4-BE49-F238E27FC236}">
                <a16:creationId xmlns:a16="http://schemas.microsoft.com/office/drawing/2014/main" id="{537F97F9-ABA7-4EFA-B3DF-9EE750BB3264}"/>
              </a:ext>
            </a:extLst>
          </p:cNvPr>
          <p:cNvSpPr/>
          <p:nvPr/>
        </p:nvSpPr>
        <p:spPr>
          <a:xfrm>
            <a:off x="968323" y="2489289"/>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2" name="TextBox 31">
            <a:extLst>
              <a:ext uri="{FF2B5EF4-FFF2-40B4-BE49-F238E27FC236}">
                <a16:creationId xmlns:a16="http://schemas.microsoft.com/office/drawing/2014/main" id="{83FB4F57-BF5B-41A0-A821-FCA719EA3963}"/>
              </a:ext>
            </a:extLst>
          </p:cNvPr>
          <p:cNvSpPr txBox="1"/>
          <p:nvPr/>
        </p:nvSpPr>
        <p:spPr>
          <a:xfrm>
            <a:off x="2052163" y="3977818"/>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33" name="Oval 32">
            <a:extLst>
              <a:ext uri="{FF2B5EF4-FFF2-40B4-BE49-F238E27FC236}">
                <a16:creationId xmlns:a16="http://schemas.microsoft.com/office/drawing/2014/main" id="{70B972B8-FB83-426D-9F31-0F4E91C14D4A}"/>
              </a:ext>
            </a:extLst>
          </p:cNvPr>
          <p:cNvSpPr/>
          <p:nvPr/>
        </p:nvSpPr>
        <p:spPr>
          <a:xfrm>
            <a:off x="968323" y="3855512"/>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4" name="TextBox 33">
            <a:extLst>
              <a:ext uri="{FF2B5EF4-FFF2-40B4-BE49-F238E27FC236}">
                <a16:creationId xmlns:a16="http://schemas.microsoft.com/office/drawing/2014/main" id="{1D8CEB49-6402-4A0E-93E8-22C2ED1FE335}"/>
              </a:ext>
            </a:extLst>
          </p:cNvPr>
          <p:cNvSpPr txBox="1"/>
          <p:nvPr/>
        </p:nvSpPr>
        <p:spPr>
          <a:xfrm>
            <a:off x="2119206" y="5238876"/>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35" name="Oval 34">
            <a:extLst>
              <a:ext uri="{FF2B5EF4-FFF2-40B4-BE49-F238E27FC236}">
                <a16:creationId xmlns:a16="http://schemas.microsoft.com/office/drawing/2014/main" id="{BACE9440-47D7-42CA-891E-40C952A0E130}"/>
              </a:ext>
            </a:extLst>
          </p:cNvPr>
          <p:cNvSpPr/>
          <p:nvPr/>
        </p:nvSpPr>
        <p:spPr>
          <a:xfrm>
            <a:off x="1035366" y="5116570"/>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6" name="TextBox 35">
            <a:extLst>
              <a:ext uri="{FF2B5EF4-FFF2-40B4-BE49-F238E27FC236}">
                <a16:creationId xmlns:a16="http://schemas.microsoft.com/office/drawing/2014/main" id="{7CAAED0B-1BF0-4376-B006-E283E02835C6}"/>
              </a:ext>
            </a:extLst>
          </p:cNvPr>
          <p:cNvSpPr txBox="1"/>
          <p:nvPr/>
        </p:nvSpPr>
        <p:spPr>
          <a:xfrm>
            <a:off x="6981720" y="2671114"/>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37" name="Oval 36">
            <a:extLst>
              <a:ext uri="{FF2B5EF4-FFF2-40B4-BE49-F238E27FC236}">
                <a16:creationId xmlns:a16="http://schemas.microsoft.com/office/drawing/2014/main" id="{55959D51-B39F-416F-B8AC-3A6AF6BEA89D}"/>
              </a:ext>
            </a:extLst>
          </p:cNvPr>
          <p:cNvSpPr/>
          <p:nvPr/>
        </p:nvSpPr>
        <p:spPr>
          <a:xfrm>
            <a:off x="5897880" y="2548808"/>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8" name="TextBox 37">
            <a:extLst>
              <a:ext uri="{FF2B5EF4-FFF2-40B4-BE49-F238E27FC236}">
                <a16:creationId xmlns:a16="http://schemas.microsoft.com/office/drawing/2014/main" id="{3FD88909-92C1-4711-9EAB-EE069BA5EACD}"/>
              </a:ext>
            </a:extLst>
          </p:cNvPr>
          <p:cNvSpPr txBox="1"/>
          <p:nvPr/>
        </p:nvSpPr>
        <p:spPr>
          <a:xfrm>
            <a:off x="6981720" y="3980684"/>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39" name="Oval 38">
            <a:extLst>
              <a:ext uri="{FF2B5EF4-FFF2-40B4-BE49-F238E27FC236}">
                <a16:creationId xmlns:a16="http://schemas.microsoft.com/office/drawing/2014/main" id="{DB7EB71B-4597-47DE-AFE5-17EC1C3EC211}"/>
              </a:ext>
            </a:extLst>
          </p:cNvPr>
          <p:cNvSpPr/>
          <p:nvPr/>
        </p:nvSpPr>
        <p:spPr>
          <a:xfrm>
            <a:off x="5897880" y="3858378"/>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0" name="TextBox 39">
            <a:extLst>
              <a:ext uri="{FF2B5EF4-FFF2-40B4-BE49-F238E27FC236}">
                <a16:creationId xmlns:a16="http://schemas.microsoft.com/office/drawing/2014/main" id="{72F1957B-13F4-4414-9B7E-1222993BD005}"/>
              </a:ext>
            </a:extLst>
          </p:cNvPr>
          <p:cNvSpPr txBox="1"/>
          <p:nvPr/>
        </p:nvSpPr>
        <p:spPr>
          <a:xfrm>
            <a:off x="6981720" y="5238876"/>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Sample Job title</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Sample.email@sample.com</a:t>
            </a:r>
            <a:endParaRPr lang="en-US" sz="1400" dirty="0">
              <a:solidFill>
                <a:schemeClr val="tx1">
                  <a:lumMod val="65000"/>
                  <a:lumOff val="35000"/>
                </a:schemeClr>
              </a:solidFill>
              <a:latin typeface="FS Albert" panose="02000000040000020004" pitchFamily="50" charset="0"/>
            </a:endParaRPr>
          </a:p>
        </p:txBody>
      </p:sp>
      <p:sp>
        <p:nvSpPr>
          <p:cNvPr id="41" name="Oval 40">
            <a:extLst>
              <a:ext uri="{FF2B5EF4-FFF2-40B4-BE49-F238E27FC236}">
                <a16:creationId xmlns:a16="http://schemas.microsoft.com/office/drawing/2014/main" id="{520392FB-2A32-4874-94B2-DEA4580595EA}"/>
              </a:ext>
            </a:extLst>
          </p:cNvPr>
          <p:cNvSpPr/>
          <p:nvPr/>
        </p:nvSpPr>
        <p:spPr>
          <a:xfrm>
            <a:off x="5897880" y="5116570"/>
            <a:ext cx="998483" cy="998483"/>
          </a:xfrm>
          <a:prstGeom prst="ellipse">
            <a:avLst/>
          </a:prstGeom>
          <a:blipFill>
            <a:blip r:embed="rId3"/>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416893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419EE-25BD-5B43-9867-7705EB1DA277}"/>
              </a:ext>
            </a:extLst>
          </p:cNvPr>
          <p:cNvPicPr>
            <a:picLocks noChangeAspect="1"/>
          </p:cNvPicPr>
          <p:nvPr/>
        </p:nvPicPr>
        <p:blipFill rotWithShape="1">
          <a:blip r:embed="rId2"/>
          <a:srcRect l="-158" r="11308"/>
          <a:stretch/>
        </p:blipFill>
        <p:spPr>
          <a:xfrm>
            <a:off x="6085165" y="0"/>
            <a:ext cx="6106835" cy="6873240"/>
          </a:xfrm>
          <a:prstGeom prst="rect">
            <a:avLst/>
          </a:prstGeom>
        </p:spPr>
      </p:pic>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255335"/>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References</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 Placeholder 45">
            <a:extLst>
              <a:ext uri="{FF2B5EF4-FFF2-40B4-BE49-F238E27FC236}">
                <a16:creationId xmlns:a16="http://schemas.microsoft.com/office/drawing/2014/main" id="{8CCB8686-EB40-A24E-BB78-A06408637827}"/>
              </a:ext>
            </a:extLst>
          </p:cNvPr>
          <p:cNvSpPr txBox="1">
            <a:spLocks/>
          </p:cNvSpPr>
          <p:nvPr/>
        </p:nvSpPr>
        <p:spPr>
          <a:xfrm>
            <a:off x="894746" y="2121977"/>
            <a:ext cx="4406330" cy="3870511"/>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endParaRPr lang="en-GB" sz="1800" dirty="0">
              <a:solidFill>
                <a:schemeClr val="tx1">
                  <a:lumMod val="65000"/>
                  <a:lumOff val="35000"/>
                </a:schemeClr>
              </a:solidFill>
              <a:latin typeface="FS Albert" panose="02000000040000020004" pitchFamily="50" charset="0"/>
            </a:endParaRPr>
          </a:p>
          <a:p>
            <a:endParaRPr lang="en-GB" sz="1800" dirty="0">
              <a:solidFill>
                <a:schemeClr val="tx1">
                  <a:lumMod val="65000"/>
                  <a:lumOff val="35000"/>
                </a:schemeClr>
              </a:solidFill>
              <a:latin typeface="FS Albert" panose="02000000040000020004" pitchFamily="50" charset="0"/>
            </a:endParaRPr>
          </a:p>
        </p:txBody>
      </p:sp>
    </p:spTree>
    <p:extLst>
      <p:ext uri="{BB962C8B-B14F-4D97-AF65-F5344CB8AC3E}">
        <p14:creationId xmlns:p14="http://schemas.microsoft.com/office/powerpoint/2010/main" val="9866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488347" y="6183098"/>
            <a:ext cx="3397853" cy="184666"/>
          </a:xfrm>
          <a:prstGeom prst="rect">
            <a:avLst/>
          </a:prstGeom>
          <a:noFill/>
        </p:spPr>
        <p:txBody>
          <a:bodyPr wrap="square" lIns="0" tIns="0" rIns="0" bIns="0" rtlCol="0">
            <a:spAutoFit/>
          </a:bodyPr>
          <a:lstStyle/>
          <a:p>
            <a:r>
              <a:rPr lang="en-US" sz="1200" dirty="0">
                <a:solidFill>
                  <a:schemeClr val="tx1">
                    <a:lumMod val="65000"/>
                    <a:lumOff val="35000"/>
                  </a:schemeClr>
                </a:solidFill>
                <a:latin typeface="FS Albert" panose="02000000040000020004" pitchFamily="50" charset="0"/>
              </a:rPr>
              <a:t>Sample text</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488347" y="4457700"/>
            <a:ext cx="7165035" cy="7694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rgbClr val="079245"/>
                </a:solidFill>
                <a:latin typeface="FS Albert" panose="02000000040000020004" pitchFamily="50" charset="0"/>
              </a:rPr>
              <a:t>Thank you!</a:t>
            </a:r>
            <a:endParaRPr lang="en-US" sz="5400" b="1" dirty="0">
              <a:solidFill>
                <a:srgbClr val="079245"/>
              </a:solidFill>
              <a:latin typeface="FS Albert" panose="02000000040000020004" pitchFamily="50" charset="0"/>
            </a:endParaRPr>
          </a:p>
        </p:txBody>
      </p:sp>
      <p:pic>
        <p:nvPicPr>
          <p:cNvPr id="3" name="Picture 2" descr="A picture containing green, kite, boat&#10;&#10;Description automatically generated">
            <a:extLst>
              <a:ext uri="{FF2B5EF4-FFF2-40B4-BE49-F238E27FC236}">
                <a16:creationId xmlns:a16="http://schemas.microsoft.com/office/drawing/2014/main" id="{9A08055E-0C17-AD4A-AFC4-EBAD6985313A}"/>
              </a:ext>
            </a:extLst>
          </p:cNvPr>
          <p:cNvPicPr>
            <a:picLocks noChangeAspect="1"/>
          </p:cNvPicPr>
          <p:nvPr/>
        </p:nvPicPr>
        <p:blipFill rotWithShape="1">
          <a:blip r:embed="rId2"/>
          <a:srcRect r="35105"/>
          <a:stretch/>
        </p:blipFill>
        <p:spPr>
          <a:xfrm>
            <a:off x="4368742" y="-8094"/>
            <a:ext cx="7823258" cy="6888745"/>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able, sitting, green, small&#10;&#10;Description automatically generated">
            <a:extLst>
              <a:ext uri="{FF2B5EF4-FFF2-40B4-BE49-F238E27FC236}">
                <a16:creationId xmlns:a16="http://schemas.microsoft.com/office/drawing/2014/main" id="{65EAAD3B-3F80-7D48-8D10-D2947334B997}"/>
              </a:ext>
            </a:extLst>
          </p:cNvPr>
          <p:cNvPicPr>
            <a:picLocks noChangeAspect="1"/>
          </p:cNvPicPr>
          <p:nvPr/>
        </p:nvPicPr>
        <p:blipFill rotWithShape="1">
          <a:blip r:embed="rId2"/>
          <a:srcRect r="11151"/>
          <a:stretch/>
        </p:blipFill>
        <p:spPr>
          <a:xfrm>
            <a:off x="6085165" y="0"/>
            <a:ext cx="6106835" cy="6873240"/>
          </a:xfrm>
          <a:prstGeom prst="rect">
            <a:avLst/>
          </a:prstGeom>
        </p:spPr>
      </p:pic>
      <p:sp>
        <p:nvSpPr>
          <p:cNvPr id="4" name="TextBox 3">
            <a:extLst>
              <a:ext uri="{FF2B5EF4-FFF2-40B4-BE49-F238E27FC236}">
                <a16:creationId xmlns:a16="http://schemas.microsoft.com/office/drawing/2014/main" id="{44CA3259-DA51-1547-AB91-0BC28D7CF116}"/>
              </a:ext>
            </a:extLst>
          </p:cNvPr>
          <p:cNvSpPr txBox="1"/>
          <p:nvPr/>
        </p:nvSpPr>
        <p:spPr>
          <a:xfrm>
            <a:off x="894751" y="1950035"/>
            <a:ext cx="4424009" cy="2246769"/>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 - Omnia Health Live </a:t>
            </a:r>
            <a:r>
              <a:rPr lang="en-US" sz="1400" dirty="0" err="1">
                <a:solidFill>
                  <a:schemeClr val="tx1">
                    <a:lumMod val="65000"/>
                    <a:lumOff val="35000"/>
                  </a:schemeClr>
                </a:solidFill>
                <a:latin typeface="FS Albert" panose="02000000040000020004" pitchFamily="50" charset="0"/>
              </a:rPr>
              <a:t>conceptualises</a:t>
            </a:r>
            <a:r>
              <a:rPr lang="en-US" sz="1400" dirty="0">
                <a:solidFill>
                  <a:schemeClr val="tx1">
                    <a:lumMod val="65000"/>
                    <a:lumOff val="35000"/>
                  </a:schemeClr>
                </a:solidFill>
                <a:latin typeface="FS Albert" panose="02000000040000020004" pitchFamily="50" charset="0"/>
              </a:rPr>
              <a:t> a unique and much needed opportunity in the face of the challenges posted by the COVID-19 pandemic, combating postponed physical events and travel restrictions to provide a platform for the industry to connect and share knowledge. </a:t>
            </a:r>
          </a:p>
          <a:p>
            <a:endParaRPr lang="en-US" sz="1400" dirty="0">
              <a:solidFill>
                <a:schemeClr val="tx1">
                  <a:lumMod val="65000"/>
                  <a:lumOff val="35000"/>
                </a:schemeClr>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50" charset="0"/>
              </a:rPr>
              <a:t>Dummy text</a:t>
            </a:r>
          </a:p>
          <a:p>
            <a:endParaRPr lang="en-US" sz="1400" dirty="0">
              <a:solidFill>
                <a:schemeClr val="tx1">
                  <a:lumMod val="65000"/>
                  <a:lumOff val="35000"/>
                </a:schemeClr>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50" charset="0"/>
              </a:rPr>
              <a:t>Dummy text</a:t>
            </a:r>
            <a:endParaRPr lang="en-US" sz="1050" dirty="0">
              <a:solidFill>
                <a:schemeClr val="tx1">
                  <a:lumMod val="65000"/>
                  <a:lumOff val="35000"/>
                </a:schemeClr>
              </a:solidFill>
              <a:latin typeface="FS Albert" panose="02000000040000020004" pitchFamily="50" charset="0"/>
            </a:endParaRP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13" name="Rectangle 12">
            <a:extLst>
              <a:ext uri="{FF2B5EF4-FFF2-40B4-BE49-F238E27FC236}">
                <a16:creationId xmlns:a16="http://schemas.microsoft.com/office/drawing/2014/main" id="{B6E12715-CB1F-7B44-A6AB-ACF651E19B6E}"/>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4" name="TextBox 13">
            <a:extLst>
              <a:ext uri="{FF2B5EF4-FFF2-40B4-BE49-F238E27FC236}">
                <a16:creationId xmlns:a16="http://schemas.microsoft.com/office/drawing/2014/main" id="{66D85991-CC30-8740-88E0-9D878DEDA4DA}"/>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DC893C-5B8F-8245-95C3-47F59C6DDF29}"/>
              </a:ext>
            </a:extLst>
          </p:cNvPr>
          <p:cNvPicPr>
            <a:picLocks noChangeAspect="1"/>
          </p:cNvPicPr>
          <p:nvPr/>
        </p:nvPicPr>
        <p:blipFill rotWithShape="1">
          <a:blip r:embed="rId2"/>
          <a:srcRect l="-158" r="11308"/>
          <a:stretch/>
        </p:blipFill>
        <p:spPr>
          <a:xfrm>
            <a:off x="6085165" y="0"/>
            <a:ext cx="6106835" cy="6873240"/>
          </a:xfrm>
          <a:prstGeom prst="rect">
            <a:avLst/>
          </a:prstGeom>
        </p:spPr>
      </p:pic>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19066"/>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4" name="TextBox 3">
            <a:extLst>
              <a:ext uri="{FF2B5EF4-FFF2-40B4-BE49-F238E27FC236}">
                <a16:creationId xmlns:a16="http://schemas.microsoft.com/office/drawing/2014/main" id="{002DDB5D-4515-7F40-BA9C-93FDF1FC2BE3}"/>
              </a:ext>
            </a:extLst>
          </p:cNvPr>
          <p:cNvSpPr txBox="1"/>
          <p:nvPr/>
        </p:nvSpPr>
        <p:spPr>
          <a:xfrm>
            <a:off x="4422913" y="5724939"/>
            <a:ext cx="184731" cy="369332"/>
          </a:xfrm>
          <a:prstGeom prst="rect">
            <a:avLst/>
          </a:prstGeom>
          <a:noFill/>
        </p:spPr>
        <p:txBody>
          <a:bodyPr wrap="none" rtlCol="0">
            <a:spAutoFit/>
          </a:bodyPr>
          <a:lstStyle/>
          <a:p>
            <a:endParaRPr lang="en-AE" dirty="0"/>
          </a:p>
        </p:txBody>
      </p:sp>
      <p:sp>
        <p:nvSpPr>
          <p:cNvPr id="13" name="Rectangle 12">
            <a:extLst>
              <a:ext uri="{FF2B5EF4-FFF2-40B4-BE49-F238E27FC236}">
                <a16:creationId xmlns:a16="http://schemas.microsoft.com/office/drawing/2014/main" id="{285BDD97-5F0E-6349-AF1D-926584496821}"/>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4" name="TextBox 13">
            <a:extLst>
              <a:ext uri="{FF2B5EF4-FFF2-40B4-BE49-F238E27FC236}">
                <a16:creationId xmlns:a16="http://schemas.microsoft.com/office/drawing/2014/main" id="{A22B5EA2-E786-C14E-84D6-BBEA59FD924F}"/>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sp>
        <p:nvSpPr>
          <p:cNvPr id="10" name="Rectangle 9">
            <a:extLst>
              <a:ext uri="{FF2B5EF4-FFF2-40B4-BE49-F238E27FC236}">
                <a16:creationId xmlns:a16="http://schemas.microsoft.com/office/drawing/2014/main" id="{A47F1350-E3BA-774A-99D0-94FBEDE95C65}"/>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2" name="TextBox 11">
            <a:extLst>
              <a:ext uri="{FF2B5EF4-FFF2-40B4-BE49-F238E27FC236}">
                <a16:creationId xmlns:a16="http://schemas.microsoft.com/office/drawing/2014/main" id="{2047D256-E687-C94F-9110-1E4179723EA3}"/>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862810"/>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p>
          <a:p>
            <a:pPr marL="0" indent="0">
              <a:buNone/>
            </a:pPr>
            <a:endParaRPr lang="en-GB" sz="1600" dirty="0">
              <a:solidFill>
                <a:srgbClr val="00A5A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pic>
        <p:nvPicPr>
          <p:cNvPr id="9" name="Picture 8" descr="A picture containing table, sitting, green, small&#10;&#10;Description automatically generated">
            <a:extLst>
              <a:ext uri="{FF2B5EF4-FFF2-40B4-BE49-F238E27FC236}">
                <a16:creationId xmlns:a16="http://schemas.microsoft.com/office/drawing/2014/main" id="{E8AB44F9-D21C-1646-A1A0-598D77569343}"/>
              </a:ext>
            </a:extLst>
          </p:cNvPr>
          <p:cNvPicPr>
            <a:picLocks noChangeAspect="1"/>
          </p:cNvPicPr>
          <p:nvPr/>
        </p:nvPicPr>
        <p:blipFill rotWithShape="1">
          <a:blip r:embed="rId2"/>
          <a:srcRect r="11151" b="34241"/>
          <a:stretch/>
        </p:blipFill>
        <p:spPr>
          <a:xfrm>
            <a:off x="6085165" y="2335547"/>
            <a:ext cx="6106835" cy="4519758"/>
          </a:xfrm>
          <a:prstGeom prst="rect">
            <a:avLst/>
          </a:prstGeom>
        </p:spPr>
      </p:pic>
      <p:sp>
        <p:nvSpPr>
          <p:cNvPr id="11" name="Rectangle 10">
            <a:extLst>
              <a:ext uri="{FF2B5EF4-FFF2-40B4-BE49-F238E27FC236}">
                <a16:creationId xmlns:a16="http://schemas.microsoft.com/office/drawing/2014/main" id="{98D16893-56DA-F345-944C-1E9C8B97E8B3}"/>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2" name="TextBox 11">
            <a:extLst>
              <a:ext uri="{FF2B5EF4-FFF2-40B4-BE49-F238E27FC236}">
                <a16:creationId xmlns:a16="http://schemas.microsoft.com/office/drawing/2014/main" id="{887178EE-CD8F-874C-9E48-9961E5B1366A}"/>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937005"/>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8" name="Rectangle 7">
            <a:extLst>
              <a:ext uri="{FF2B5EF4-FFF2-40B4-BE49-F238E27FC236}">
                <a16:creationId xmlns:a16="http://schemas.microsoft.com/office/drawing/2014/main" id="{981ABF80-AFDB-0749-AA76-948BDDCA4F90}"/>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0" name="TextBox 9">
            <a:extLst>
              <a:ext uri="{FF2B5EF4-FFF2-40B4-BE49-F238E27FC236}">
                <a16:creationId xmlns:a16="http://schemas.microsoft.com/office/drawing/2014/main" id="{26471C29-ABE1-A94B-A515-13B19D537B62}"/>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26519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0" name="Rectangle 9">
            <a:extLst>
              <a:ext uri="{FF2B5EF4-FFF2-40B4-BE49-F238E27FC236}">
                <a16:creationId xmlns:a16="http://schemas.microsoft.com/office/drawing/2014/main" id="{0CCEC70A-06FB-FB49-969C-9C8B01C4E2ED}"/>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3" name="TextBox 12">
            <a:extLst>
              <a:ext uri="{FF2B5EF4-FFF2-40B4-BE49-F238E27FC236}">
                <a16:creationId xmlns:a16="http://schemas.microsoft.com/office/drawing/2014/main" id="{648AA732-8596-F742-9C51-F117597A58EE}"/>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09881"/>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570998354"/>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FS Albert" panose="02000000040000020004" pitchFamily="2" charset="77"/>
                        </a:rPr>
                        <a:t>Column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079245"/>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079245">
                        <a:alpha val="24000"/>
                      </a:srgbClr>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sp>
        <p:nvSpPr>
          <p:cNvPr id="8" name="Rectangle 7">
            <a:extLst>
              <a:ext uri="{FF2B5EF4-FFF2-40B4-BE49-F238E27FC236}">
                <a16:creationId xmlns:a16="http://schemas.microsoft.com/office/drawing/2014/main" id="{67C44DB7-29BB-1842-9A82-8E2216DBE077}"/>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9" name="TextBox 8">
            <a:extLst>
              <a:ext uri="{FF2B5EF4-FFF2-40B4-BE49-F238E27FC236}">
                <a16:creationId xmlns:a16="http://schemas.microsoft.com/office/drawing/2014/main" id="{A7BC451B-1730-E147-B32F-3BA7BFA71522}"/>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graphicFrame>
        <p:nvGraphicFramePr>
          <p:cNvPr id="8" name="Chart 7">
            <a:extLst>
              <a:ext uri="{FF2B5EF4-FFF2-40B4-BE49-F238E27FC236}">
                <a16:creationId xmlns:a16="http://schemas.microsoft.com/office/drawing/2014/main" id="{E45A1B87-EA5E-6542-B827-75C15C73196B}"/>
              </a:ext>
            </a:extLst>
          </p:cNvPr>
          <p:cNvGraphicFramePr/>
          <p:nvPr>
            <p:extLst>
              <p:ext uri="{D42A27DB-BD31-4B8C-83A1-F6EECF244321}">
                <p14:modId xmlns:p14="http://schemas.microsoft.com/office/powerpoint/2010/main" val="2131725109"/>
              </p:ext>
            </p:extLst>
          </p:nvPr>
        </p:nvGraphicFramePr>
        <p:xfrm>
          <a:off x="5907688" y="1097995"/>
          <a:ext cx="5637606" cy="51278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9EBF9341-21D5-4245-B09B-02284389C3A4}"/>
              </a:ext>
            </a:extLst>
          </p:cNvPr>
          <p:cNvSpPr/>
          <p:nvPr/>
        </p:nvSpPr>
        <p:spPr>
          <a:xfrm>
            <a:off x="0" y="2695"/>
            <a:ext cx="12192000" cy="419100"/>
          </a:xfrm>
          <a:prstGeom prst="rect">
            <a:avLst/>
          </a:prstGeom>
          <a:solidFill>
            <a:srgbClr val="07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12" name="TextBox 11">
            <a:extLst>
              <a:ext uri="{FF2B5EF4-FFF2-40B4-BE49-F238E27FC236}">
                <a16:creationId xmlns:a16="http://schemas.microsoft.com/office/drawing/2014/main" id="{5657CBCF-D368-6941-8471-5DAF89EADD98}"/>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279074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4715</TotalTime>
  <Words>1212</Words>
  <Application>Microsoft Office PowerPoint</Application>
  <PresentationFormat>Widescreen</PresentationFormat>
  <Paragraphs>117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FS Albert</vt:lpstr>
      <vt:lpstr>FSAlbert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Miranda, Judith</cp:lastModifiedBy>
  <cp:revision>95</cp:revision>
  <dcterms:created xsi:type="dcterms:W3CDTF">2020-05-03T11:42:46Z</dcterms:created>
  <dcterms:modified xsi:type="dcterms:W3CDTF">2020-10-01T06:12:07Z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ies>
</file>