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8888413" cy="1271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" userDrawn="1">
          <p15:clr>
            <a:srgbClr val="A4A3A4"/>
          </p15:clr>
        </p15:guide>
        <p15:guide id="2" pos="2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8"/>
    <a:srgbClr val="42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4"/>
    <p:restoredTop sz="94730"/>
  </p:normalViewPr>
  <p:slideViewPr>
    <p:cSldViewPr snapToGrid="0" snapToObjects="1" showGuides="1">
      <p:cViewPr varScale="1">
        <p:scale>
          <a:sx n="123" d="100"/>
          <a:sy n="123" d="100"/>
        </p:scale>
        <p:origin x="114" y="852"/>
      </p:cViewPr>
      <p:guideLst>
        <p:guide orient="horz" pos="397"/>
        <p:guide pos="2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9E23-1929-F54A-A755-5B0920053040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7356475" y="1143000"/>
            <a:ext cx="21570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CD4F-4198-5642-A9E8-34498B6CDAB8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47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1pPr>
    <a:lvl2pPr marL="192070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2pPr>
    <a:lvl3pPr marL="384140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3pPr>
    <a:lvl4pPr marL="576209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4pPr>
    <a:lvl5pPr marL="768279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5pPr>
    <a:lvl6pPr marL="960349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6pPr>
    <a:lvl7pPr marL="1152419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7pPr>
    <a:lvl8pPr marL="1344488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8pPr>
    <a:lvl9pPr marL="1536558" algn="l" defTabSz="384140" rtl="0" eaLnBrk="1" latinLnBrk="0" hangingPunct="1">
      <a:defRPr sz="5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356475" y="1143000"/>
            <a:ext cx="215709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6240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052" y="208105"/>
            <a:ext cx="6666310" cy="442701"/>
          </a:xfrm>
        </p:spPr>
        <p:txBody>
          <a:bodyPr anchor="b"/>
          <a:lstStyle>
            <a:lvl1pPr algn="ctr">
              <a:defRPr sz="1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052" y="667878"/>
            <a:ext cx="6666310" cy="307006"/>
          </a:xfrm>
        </p:spPr>
        <p:txBody>
          <a:bodyPr/>
          <a:lstStyle>
            <a:lvl1pPr marL="0" indent="0" algn="ctr">
              <a:buNone/>
              <a:defRPr sz="445"/>
            </a:lvl1pPr>
            <a:lvl2pPr marL="84765" indent="0" algn="ctr">
              <a:buNone/>
              <a:defRPr sz="371"/>
            </a:lvl2pPr>
            <a:lvl3pPr marL="169530" indent="0" algn="ctr">
              <a:buNone/>
              <a:defRPr sz="334"/>
            </a:lvl3pPr>
            <a:lvl4pPr marL="254295" indent="0" algn="ctr">
              <a:buNone/>
              <a:defRPr sz="297"/>
            </a:lvl4pPr>
            <a:lvl5pPr marL="339060" indent="0" algn="ctr">
              <a:buNone/>
              <a:defRPr sz="297"/>
            </a:lvl5pPr>
            <a:lvl6pPr marL="423824" indent="0" algn="ctr">
              <a:buNone/>
              <a:defRPr sz="297"/>
            </a:lvl6pPr>
            <a:lvl7pPr marL="508589" indent="0" algn="ctr">
              <a:buNone/>
              <a:defRPr sz="297"/>
            </a:lvl7pPr>
            <a:lvl8pPr marL="593354" indent="0" algn="ctr">
              <a:buNone/>
              <a:defRPr sz="297"/>
            </a:lvl8pPr>
            <a:lvl9pPr marL="678119" indent="0" algn="ctr">
              <a:buNone/>
              <a:defRPr sz="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0145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92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0771" y="67700"/>
            <a:ext cx="1916564" cy="1077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078" y="67700"/>
            <a:ext cx="5638587" cy="1077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1600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48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49" y="317014"/>
            <a:ext cx="7666256" cy="528945"/>
          </a:xfrm>
        </p:spPr>
        <p:txBody>
          <a:bodyPr anchor="b"/>
          <a:lstStyle>
            <a:lvl1pPr>
              <a:defRPr sz="1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49" y="850963"/>
            <a:ext cx="7666256" cy="278160"/>
          </a:xfrm>
        </p:spPr>
        <p:txBody>
          <a:bodyPr/>
          <a:lstStyle>
            <a:lvl1pPr marL="0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1pPr>
            <a:lvl2pPr marL="84765" indent="0">
              <a:buNone/>
              <a:defRPr sz="371">
                <a:solidFill>
                  <a:schemeClr val="tx1">
                    <a:tint val="75000"/>
                  </a:schemeClr>
                </a:solidFill>
              </a:defRPr>
            </a:lvl2pPr>
            <a:lvl3pPr marL="169530" indent="0">
              <a:buNone/>
              <a:defRPr sz="334">
                <a:solidFill>
                  <a:schemeClr val="tx1">
                    <a:tint val="75000"/>
                  </a:schemeClr>
                </a:solidFill>
              </a:defRPr>
            </a:lvl3pPr>
            <a:lvl4pPr marL="254295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4pPr>
            <a:lvl5pPr marL="339060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5pPr>
            <a:lvl6pPr marL="423824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6pPr>
            <a:lvl7pPr marL="508589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7pPr>
            <a:lvl8pPr marL="593354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8pPr>
            <a:lvl9pPr marL="678119" indent="0">
              <a:buNone/>
              <a:defRPr sz="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8082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078" y="338501"/>
            <a:ext cx="3777576" cy="806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759" y="338501"/>
            <a:ext cx="3777576" cy="806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107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36" y="67700"/>
            <a:ext cx="7666256" cy="2457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236" y="311716"/>
            <a:ext cx="3760215" cy="152767"/>
          </a:xfrm>
        </p:spPr>
        <p:txBody>
          <a:bodyPr anchor="b"/>
          <a:lstStyle>
            <a:lvl1pPr marL="0" indent="0">
              <a:buNone/>
              <a:defRPr sz="445" b="1"/>
            </a:lvl1pPr>
            <a:lvl2pPr marL="84765" indent="0">
              <a:buNone/>
              <a:defRPr sz="371" b="1"/>
            </a:lvl2pPr>
            <a:lvl3pPr marL="169530" indent="0">
              <a:buNone/>
              <a:defRPr sz="334" b="1"/>
            </a:lvl3pPr>
            <a:lvl4pPr marL="254295" indent="0">
              <a:buNone/>
              <a:defRPr sz="297" b="1"/>
            </a:lvl4pPr>
            <a:lvl5pPr marL="339060" indent="0">
              <a:buNone/>
              <a:defRPr sz="297" b="1"/>
            </a:lvl5pPr>
            <a:lvl6pPr marL="423824" indent="0">
              <a:buNone/>
              <a:defRPr sz="297" b="1"/>
            </a:lvl6pPr>
            <a:lvl7pPr marL="508589" indent="0">
              <a:buNone/>
              <a:defRPr sz="297" b="1"/>
            </a:lvl7pPr>
            <a:lvl8pPr marL="593354" indent="0">
              <a:buNone/>
              <a:defRPr sz="297" b="1"/>
            </a:lvl8pPr>
            <a:lvl9pPr marL="678119" indent="0">
              <a:buNone/>
              <a:defRPr sz="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236" y="464483"/>
            <a:ext cx="3760215" cy="6831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759" y="311716"/>
            <a:ext cx="3778733" cy="152767"/>
          </a:xfrm>
        </p:spPr>
        <p:txBody>
          <a:bodyPr anchor="b"/>
          <a:lstStyle>
            <a:lvl1pPr marL="0" indent="0">
              <a:buNone/>
              <a:defRPr sz="445" b="1"/>
            </a:lvl1pPr>
            <a:lvl2pPr marL="84765" indent="0">
              <a:buNone/>
              <a:defRPr sz="371" b="1"/>
            </a:lvl2pPr>
            <a:lvl3pPr marL="169530" indent="0">
              <a:buNone/>
              <a:defRPr sz="334" b="1"/>
            </a:lvl3pPr>
            <a:lvl4pPr marL="254295" indent="0">
              <a:buNone/>
              <a:defRPr sz="297" b="1"/>
            </a:lvl4pPr>
            <a:lvl5pPr marL="339060" indent="0">
              <a:buNone/>
              <a:defRPr sz="297" b="1"/>
            </a:lvl5pPr>
            <a:lvl6pPr marL="423824" indent="0">
              <a:buNone/>
              <a:defRPr sz="297" b="1"/>
            </a:lvl6pPr>
            <a:lvl7pPr marL="508589" indent="0">
              <a:buNone/>
              <a:defRPr sz="297" b="1"/>
            </a:lvl7pPr>
            <a:lvl8pPr marL="593354" indent="0">
              <a:buNone/>
              <a:defRPr sz="297" b="1"/>
            </a:lvl8pPr>
            <a:lvl9pPr marL="678119" indent="0">
              <a:buNone/>
              <a:defRPr sz="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759" y="464483"/>
            <a:ext cx="3778733" cy="6831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5245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1550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5416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37" y="84772"/>
            <a:ext cx="2866744" cy="296704"/>
          </a:xfrm>
        </p:spPr>
        <p:txBody>
          <a:bodyPr anchor="b"/>
          <a:lstStyle>
            <a:lvl1pPr>
              <a:defRPr sz="5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733" y="183085"/>
            <a:ext cx="4499759" cy="903652"/>
          </a:xfrm>
        </p:spPr>
        <p:txBody>
          <a:bodyPr/>
          <a:lstStyle>
            <a:lvl1pPr>
              <a:defRPr sz="593"/>
            </a:lvl1pPr>
            <a:lvl2pPr>
              <a:defRPr sz="519"/>
            </a:lvl2pPr>
            <a:lvl3pPr>
              <a:defRPr sz="445"/>
            </a:lvl3pPr>
            <a:lvl4pPr>
              <a:defRPr sz="371"/>
            </a:lvl4pPr>
            <a:lvl5pPr>
              <a:defRPr sz="371"/>
            </a:lvl5pPr>
            <a:lvl6pPr>
              <a:defRPr sz="371"/>
            </a:lvl6pPr>
            <a:lvl7pPr>
              <a:defRPr sz="371"/>
            </a:lvl7pPr>
            <a:lvl8pPr>
              <a:defRPr sz="371"/>
            </a:lvl8pPr>
            <a:lvl9pPr>
              <a:defRPr sz="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237" y="381477"/>
            <a:ext cx="2866744" cy="706732"/>
          </a:xfrm>
        </p:spPr>
        <p:txBody>
          <a:bodyPr/>
          <a:lstStyle>
            <a:lvl1pPr marL="0" indent="0">
              <a:buNone/>
              <a:defRPr sz="297"/>
            </a:lvl1pPr>
            <a:lvl2pPr marL="84765" indent="0">
              <a:buNone/>
              <a:defRPr sz="260"/>
            </a:lvl2pPr>
            <a:lvl3pPr marL="169530" indent="0">
              <a:buNone/>
              <a:defRPr sz="222"/>
            </a:lvl3pPr>
            <a:lvl4pPr marL="254295" indent="0">
              <a:buNone/>
              <a:defRPr sz="185"/>
            </a:lvl4pPr>
            <a:lvl5pPr marL="339060" indent="0">
              <a:buNone/>
              <a:defRPr sz="185"/>
            </a:lvl5pPr>
            <a:lvl6pPr marL="423824" indent="0">
              <a:buNone/>
              <a:defRPr sz="185"/>
            </a:lvl6pPr>
            <a:lvl7pPr marL="508589" indent="0">
              <a:buNone/>
              <a:defRPr sz="185"/>
            </a:lvl7pPr>
            <a:lvl8pPr marL="593354" indent="0">
              <a:buNone/>
              <a:defRPr sz="185"/>
            </a:lvl8pPr>
            <a:lvl9pPr marL="678119" indent="0">
              <a:buNone/>
              <a:defRPr sz="1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9536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37" y="84772"/>
            <a:ext cx="2866744" cy="296704"/>
          </a:xfrm>
        </p:spPr>
        <p:txBody>
          <a:bodyPr anchor="b"/>
          <a:lstStyle>
            <a:lvl1pPr>
              <a:defRPr sz="5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8733" y="183085"/>
            <a:ext cx="4499759" cy="903652"/>
          </a:xfrm>
        </p:spPr>
        <p:txBody>
          <a:bodyPr anchor="t"/>
          <a:lstStyle>
            <a:lvl1pPr marL="0" indent="0">
              <a:buNone/>
              <a:defRPr sz="593"/>
            </a:lvl1pPr>
            <a:lvl2pPr marL="84765" indent="0">
              <a:buNone/>
              <a:defRPr sz="519"/>
            </a:lvl2pPr>
            <a:lvl3pPr marL="169530" indent="0">
              <a:buNone/>
              <a:defRPr sz="445"/>
            </a:lvl3pPr>
            <a:lvl4pPr marL="254295" indent="0">
              <a:buNone/>
              <a:defRPr sz="371"/>
            </a:lvl4pPr>
            <a:lvl5pPr marL="339060" indent="0">
              <a:buNone/>
              <a:defRPr sz="371"/>
            </a:lvl5pPr>
            <a:lvl6pPr marL="423824" indent="0">
              <a:buNone/>
              <a:defRPr sz="371"/>
            </a:lvl6pPr>
            <a:lvl7pPr marL="508589" indent="0">
              <a:buNone/>
              <a:defRPr sz="371"/>
            </a:lvl7pPr>
            <a:lvl8pPr marL="593354" indent="0">
              <a:buNone/>
              <a:defRPr sz="371"/>
            </a:lvl8pPr>
            <a:lvl9pPr marL="678119" indent="0">
              <a:buNone/>
              <a:defRPr sz="37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237" y="381477"/>
            <a:ext cx="2866744" cy="706732"/>
          </a:xfrm>
        </p:spPr>
        <p:txBody>
          <a:bodyPr/>
          <a:lstStyle>
            <a:lvl1pPr marL="0" indent="0">
              <a:buNone/>
              <a:defRPr sz="297"/>
            </a:lvl1pPr>
            <a:lvl2pPr marL="84765" indent="0">
              <a:buNone/>
              <a:defRPr sz="260"/>
            </a:lvl2pPr>
            <a:lvl3pPr marL="169530" indent="0">
              <a:buNone/>
              <a:defRPr sz="222"/>
            </a:lvl3pPr>
            <a:lvl4pPr marL="254295" indent="0">
              <a:buNone/>
              <a:defRPr sz="185"/>
            </a:lvl4pPr>
            <a:lvl5pPr marL="339060" indent="0">
              <a:buNone/>
              <a:defRPr sz="185"/>
            </a:lvl5pPr>
            <a:lvl6pPr marL="423824" indent="0">
              <a:buNone/>
              <a:defRPr sz="185"/>
            </a:lvl6pPr>
            <a:lvl7pPr marL="508589" indent="0">
              <a:buNone/>
              <a:defRPr sz="185"/>
            </a:lvl7pPr>
            <a:lvl8pPr marL="593354" indent="0">
              <a:buNone/>
              <a:defRPr sz="185"/>
            </a:lvl8pPr>
            <a:lvl9pPr marL="678119" indent="0">
              <a:buNone/>
              <a:defRPr sz="1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7598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079" y="67700"/>
            <a:ext cx="7666256" cy="245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79" y="338501"/>
            <a:ext cx="7666256" cy="806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078" y="1178574"/>
            <a:ext cx="1999893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2B99-81FB-BB43-87DC-16AE109D669C}" type="datetimeFigureOut">
              <a:rPr lang="en-AE" smtClean="0"/>
              <a:t>10/06/2020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287" y="1178574"/>
            <a:ext cx="2999839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7442" y="1178574"/>
            <a:ext cx="1999893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567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9530" rtl="0" eaLnBrk="1" latinLnBrk="0" hangingPunct="1">
        <a:lnSpc>
          <a:spcPct val="90000"/>
        </a:lnSpc>
        <a:spcBef>
          <a:spcPct val="0"/>
        </a:spcBef>
        <a:buNone/>
        <a:defRPr sz="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82" indent="-42382" algn="l" defTabSz="16953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519" kern="1200">
          <a:solidFill>
            <a:schemeClr val="tx1"/>
          </a:solidFill>
          <a:latin typeface="+mn-lt"/>
          <a:ea typeface="+mn-ea"/>
          <a:cs typeface="+mn-cs"/>
        </a:defRPr>
      </a:lvl1pPr>
      <a:lvl2pPr marL="12714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2pPr>
      <a:lvl3pPr marL="21191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71" kern="1200">
          <a:solidFill>
            <a:schemeClr val="tx1"/>
          </a:solidFill>
          <a:latin typeface="+mn-lt"/>
          <a:ea typeface="+mn-ea"/>
          <a:cs typeface="+mn-cs"/>
        </a:defRPr>
      </a:lvl3pPr>
      <a:lvl4pPr marL="29667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4pPr>
      <a:lvl5pPr marL="38144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5pPr>
      <a:lvl6pPr marL="46620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6pPr>
      <a:lvl7pPr marL="55097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7pPr>
      <a:lvl8pPr marL="63573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8pPr>
      <a:lvl9pPr marL="720501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1pPr>
      <a:lvl2pPr marL="84765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2pPr>
      <a:lvl3pPr marL="16953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3pPr>
      <a:lvl4pPr marL="254295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4pPr>
      <a:lvl5pPr marL="33906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5pPr>
      <a:lvl6pPr marL="423824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6pPr>
      <a:lvl7pPr marL="508589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7pPr>
      <a:lvl8pPr marL="593354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8pPr>
      <a:lvl9pPr marL="678119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5FD183B5-EC6F-5842-8129-1111BF8BC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5"/>
            <a:ext cx="8888413" cy="1269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BC3C59-C6A9-4C44-AC07-E705B5AB72D3}"/>
              </a:ext>
            </a:extLst>
          </p:cNvPr>
          <p:cNvSpPr txBox="1"/>
          <p:nvPr/>
        </p:nvSpPr>
        <p:spPr>
          <a:xfrm>
            <a:off x="2381797" y="194534"/>
            <a:ext cx="3234230" cy="4940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500" b="1" dirty="0">
                <a:solidFill>
                  <a:srgbClr val="008A38"/>
                </a:solidFill>
                <a:latin typeface="FS Albert" panose="02000000040000020004" pitchFamily="2" charset="77"/>
              </a:rPr>
              <a:t>Join my virtual session at Global Health Exhibition – The Virtual Edition</a:t>
            </a:r>
            <a:endParaRPr lang="en-US" sz="1500" dirty="0">
              <a:solidFill>
                <a:srgbClr val="008A38"/>
              </a:solidFill>
              <a:latin typeface="FS Albert" panose="02000000040000020004" pitchFamily="2" charset="77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FE5C8C5-DBB9-AD4C-9652-E29C10486215}"/>
              </a:ext>
            </a:extLst>
          </p:cNvPr>
          <p:cNvGrpSpPr/>
          <p:nvPr/>
        </p:nvGrpSpPr>
        <p:grpSpPr>
          <a:xfrm>
            <a:off x="2381797" y="775707"/>
            <a:ext cx="1168103" cy="281361"/>
            <a:chOff x="2348106" y="794731"/>
            <a:chExt cx="1374165" cy="330995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E06AD457-7C81-2A4F-9D41-168A063CD3A4}"/>
                </a:ext>
              </a:extLst>
            </p:cNvPr>
            <p:cNvSpPr/>
            <p:nvPr/>
          </p:nvSpPr>
          <p:spPr>
            <a:xfrm>
              <a:off x="2348106" y="794731"/>
              <a:ext cx="1374165" cy="330995"/>
            </a:xfrm>
            <a:prstGeom prst="roundRect">
              <a:avLst/>
            </a:prstGeom>
            <a:solidFill>
              <a:srgbClr val="4249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sz="241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63EE83D-94ED-B740-AC46-84A19411F46C}"/>
                </a:ext>
              </a:extLst>
            </p:cNvPr>
            <p:cNvSpPr txBox="1"/>
            <p:nvPr/>
          </p:nvSpPr>
          <p:spPr>
            <a:xfrm>
              <a:off x="2439232" y="844812"/>
              <a:ext cx="1222908" cy="217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FS Albert" panose="02000000040000020004" pitchFamily="2" charset="77"/>
                </a:rPr>
                <a:t>Sign up for free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5AAB918-53A3-6A4B-98CD-C172D8F098D3}"/>
              </a:ext>
            </a:extLst>
          </p:cNvPr>
          <p:cNvSpPr txBox="1"/>
          <p:nvPr/>
        </p:nvSpPr>
        <p:spPr>
          <a:xfrm>
            <a:off x="150662" y="993613"/>
            <a:ext cx="19484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42494B"/>
                </a:solidFill>
                <a:latin typeface="FS Albert" panose="02000000040000020004" pitchFamily="2" charset="77"/>
              </a:rPr>
              <a:t>7-10 December 2020</a:t>
            </a:r>
            <a:endParaRPr lang="en-US" sz="1200" dirty="0">
              <a:solidFill>
                <a:srgbClr val="42494B"/>
              </a:solidFill>
              <a:latin typeface="FS Albert" panose="02000000040000020004" pitchFamily="2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2717AA8-1924-CA46-AF04-018E356E4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662" y="279872"/>
            <a:ext cx="1141003" cy="5844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641727-D157-4844-B454-E729033C3445}"/>
              </a:ext>
            </a:extLst>
          </p:cNvPr>
          <p:cNvSpPr txBox="1"/>
          <p:nvPr/>
        </p:nvSpPr>
        <p:spPr>
          <a:xfrm>
            <a:off x="1370797" y="120617"/>
            <a:ext cx="762989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>
                <a:solidFill>
                  <a:srgbClr val="595959"/>
                </a:solidFill>
                <a:latin typeface="FS Albert" panose="02000000040000020004" pitchFamily="2" charset="77"/>
              </a:rPr>
              <a:t>Under the patronage of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F179CD-8634-784F-858B-BE756C57608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417147" y="257513"/>
            <a:ext cx="670289" cy="62917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FFE2159-0AB6-6647-BB72-423D3EE85B2F}"/>
              </a:ext>
            </a:extLst>
          </p:cNvPr>
          <p:cNvSpPr/>
          <p:nvPr/>
        </p:nvSpPr>
        <p:spPr>
          <a:xfrm>
            <a:off x="0" y="0"/>
            <a:ext cx="8888413" cy="1271588"/>
          </a:xfrm>
          <a:prstGeom prst="rect">
            <a:avLst/>
          </a:prstGeom>
          <a:noFill/>
          <a:ln w="15875">
            <a:solidFill>
              <a:srgbClr val="008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 sz="241"/>
          </a:p>
        </p:txBody>
      </p:sp>
    </p:spTree>
    <p:extLst>
      <p:ext uri="{BB962C8B-B14F-4D97-AF65-F5344CB8AC3E}">
        <p14:creationId xmlns:p14="http://schemas.microsoft.com/office/powerpoint/2010/main" val="409155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24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 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Shahul, Nysam</dc:creator>
  <cp:lastModifiedBy>Miranda, Judith</cp:lastModifiedBy>
  <cp:revision>12</cp:revision>
  <dcterms:created xsi:type="dcterms:W3CDTF">2020-10-04T06:18:36Z</dcterms:created>
  <dcterms:modified xsi:type="dcterms:W3CDTF">2020-10-06T12:07:03Z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MSIP_Label_2bbab825-a111-45e4-86a1-18cee0005896_Enabled">
    <vt:lpwstr>False</vt:lpwstr>
  </property>
  <property fmtid="{D5CDD505-2E9C-101B-9397-08002B2CF9AE}" pid="5" name="MSIP_Label_2bbab825-a111-45e4-86a1-18cee0005896_SiteId">
    <vt:lpwstr>2567d566-604c-408a-8a60-55d0dc9d9d6b</vt:lpwstr>
  </property>
  <property fmtid="{D5CDD505-2E9C-101B-9397-08002B2CF9AE}" pid="6" name="MSIP_Label_2bbab825-a111-45e4-86a1-18cee0005896_SetDate">
    <vt:lpwstr>2020-10-06T12:06:57.9225420Z</vt:lpwstr>
  </property>
  <property fmtid="{D5CDD505-2E9C-101B-9397-08002B2CF9AE}" pid="7" name="MSIP_Label_2bbab825-a111-45e4-86a1-18cee0005896_Name">
    <vt:lpwstr>Un-restricted</vt:lpwstr>
  </property>
  <property fmtid="{D5CDD505-2E9C-101B-9397-08002B2CF9AE}" pid="8" name="MSIP_Label_2bbab825-a111-45e4-86a1-18cee0005896_Application">
    <vt:lpwstr>Microsoft Azure Information Protection</vt:lpwstr>
  </property>
  <property fmtid="{D5CDD505-2E9C-101B-9397-08002B2CF9AE}" pid="9" name="MSIP_Label_2bbab825-a111-45e4-86a1-18cee0005896_ActionId">
    <vt:lpwstr>f291db99-beb8-41cc-a0b6-cc34404980bb</vt:lpwstr>
  </property>
  <property fmtid="{D5CDD505-2E9C-101B-9397-08002B2CF9AE}" pid="10" name="MSIP_Label_2bbab825-a111-45e4-86a1-18cee0005896_Parent">
    <vt:lpwstr>181c070e-054b-4d1c-ba4c-fc70b099192e</vt:lpwstr>
  </property>
  <property fmtid="{D5CDD505-2E9C-101B-9397-08002B2CF9AE}" pid="11" name="MSIP_Label_2bbab825-a111-45e4-86a1-18cee0005896_Extended_MSFT_Method">
    <vt:lpwstr>Automatic</vt:lpwstr>
  </property>
</Properties>
</file>