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9" userDrawn="1">
          <p15:clr>
            <a:srgbClr val="A4A3A4"/>
          </p15:clr>
        </p15:guide>
        <p15:guide id="2" pos="4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8"/>
    <a:srgbClr val="42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5"/>
    <p:restoredTop sz="94730"/>
  </p:normalViewPr>
  <p:slideViewPr>
    <p:cSldViewPr snapToGrid="0" snapToObjects="1" showGuides="1">
      <p:cViewPr varScale="1">
        <p:scale>
          <a:sx n="101" d="100"/>
          <a:sy n="101" d="100"/>
        </p:scale>
        <p:origin x="552" y="192"/>
      </p:cViewPr>
      <p:guideLst>
        <p:guide orient="horz" pos="2489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9E23-1929-F54A-A755-5B0920053040}" type="datetimeFigureOut">
              <a:rPr lang="en-AE" smtClean="0"/>
              <a:t>10/4/20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143000"/>
            <a:ext cx="589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CD4F-4198-5642-A9E8-34498B6CDAB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147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6CD4F-4198-5642-A9E8-34498B6CDAB8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240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5023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6204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97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978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32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640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9469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224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626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477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475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2B99-81FB-BB43-87DC-16AE109D669C}" type="datetimeFigureOut">
              <a:rPr lang="en-AE" smtClean="0"/>
              <a:t>10/4/20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1447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using a computer&#10;&#10;Description automatically generated">
            <a:extLst>
              <a:ext uri="{FF2B5EF4-FFF2-40B4-BE49-F238E27FC236}">
                <a16:creationId xmlns:a16="http://schemas.microsoft.com/office/drawing/2014/main" id="{6189E764-C1C0-814B-B51B-EF7ADA64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" y="0"/>
            <a:ext cx="15236968" cy="797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C3C59-C6A9-4C44-AC07-E705B5AB72D3}"/>
              </a:ext>
            </a:extLst>
          </p:cNvPr>
          <p:cNvSpPr txBox="1"/>
          <p:nvPr/>
        </p:nvSpPr>
        <p:spPr>
          <a:xfrm>
            <a:off x="421270" y="3657842"/>
            <a:ext cx="686853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500" b="1" dirty="0">
                <a:solidFill>
                  <a:srgbClr val="008A38"/>
                </a:solidFill>
                <a:latin typeface="FS Albert" panose="02000000040000020004" pitchFamily="2" charset="77"/>
              </a:rPr>
              <a:t>Join my virtual session</a:t>
            </a:r>
            <a:endParaRPr lang="en-US" sz="4500" dirty="0">
              <a:solidFill>
                <a:srgbClr val="008A38"/>
              </a:solidFill>
              <a:latin typeface="FS Albert" panose="02000000040000020004" pitchFamily="2" charset="77"/>
            </a:endParaRPr>
          </a:p>
          <a:p>
            <a:r>
              <a:rPr lang="en-US" sz="4500" b="1" dirty="0">
                <a:solidFill>
                  <a:srgbClr val="008A38"/>
                </a:solidFill>
                <a:latin typeface="FS Albert" panose="02000000040000020004" pitchFamily="2" charset="77"/>
              </a:rPr>
              <a:t>at Global Health Exhibition – The Virtual Edition</a:t>
            </a:r>
            <a:endParaRPr lang="en-US" sz="4500" dirty="0">
              <a:solidFill>
                <a:srgbClr val="008A38"/>
              </a:solidFill>
              <a:latin typeface="FS Albert" panose="02000000040000020004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89F88-7F2D-3A45-8F55-13848FF59E69}"/>
              </a:ext>
            </a:extLst>
          </p:cNvPr>
          <p:cNvGrpSpPr/>
          <p:nvPr/>
        </p:nvGrpSpPr>
        <p:grpSpPr>
          <a:xfrm>
            <a:off x="421270" y="6713320"/>
            <a:ext cx="2829930" cy="851338"/>
            <a:chOff x="421270" y="6713320"/>
            <a:chExt cx="2829930" cy="8513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06AD457-7C81-2A4F-9D41-168A063CD3A4}"/>
                </a:ext>
              </a:extLst>
            </p:cNvPr>
            <p:cNvSpPr/>
            <p:nvPr/>
          </p:nvSpPr>
          <p:spPr>
            <a:xfrm>
              <a:off x="421270" y="6713320"/>
              <a:ext cx="2829930" cy="851338"/>
            </a:xfrm>
            <a:prstGeom prst="roundRect">
              <a:avLst/>
            </a:prstGeom>
            <a:solidFill>
              <a:srgbClr val="42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3EE83D-94ED-B740-AC46-84A19411F46C}"/>
                </a:ext>
              </a:extLst>
            </p:cNvPr>
            <p:cNvSpPr txBox="1"/>
            <p:nvPr/>
          </p:nvSpPr>
          <p:spPr>
            <a:xfrm>
              <a:off x="670680" y="6914324"/>
              <a:ext cx="246710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FS Albert" panose="02000000040000020004" pitchFamily="2" charset="77"/>
                </a:rPr>
                <a:t>Sign up for free</a:t>
              </a:r>
              <a:endParaRPr lang="en-US" sz="2800" dirty="0">
                <a:solidFill>
                  <a:schemeClr val="bg1"/>
                </a:solidFill>
                <a:latin typeface="FS Albert" panose="02000000040000020004" pitchFamily="2" charset="77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AAB918-53A3-6A4B-98CD-C172D8F098D3}"/>
              </a:ext>
            </a:extLst>
          </p:cNvPr>
          <p:cNvSpPr txBox="1"/>
          <p:nvPr/>
        </p:nvSpPr>
        <p:spPr>
          <a:xfrm>
            <a:off x="421270" y="2372079"/>
            <a:ext cx="46387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42494B"/>
                </a:solidFill>
                <a:latin typeface="FS Albert" panose="02000000040000020004" pitchFamily="2" charset="77"/>
              </a:rPr>
              <a:t>7-10 December 2020 | KSA</a:t>
            </a:r>
            <a:endParaRPr lang="en-US" sz="2000" dirty="0">
              <a:solidFill>
                <a:srgbClr val="42494B"/>
              </a:solidFill>
              <a:latin typeface="FS Albert" panose="02000000040000020004" pitchFamily="2" charset="77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717AA8-1924-CA46-AF04-018E356E4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70" y="779058"/>
            <a:ext cx="2716511" cy="1335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41727-D157-4844-B454-E729033C3445}"/>
              </a:ext>
            </a:extLst>
          </p:cNvPr>
          <p:cNvSpPr txBox="1"/>
          <p:nvPr/>
        </p:nvSpPr>
        <p:spPr>
          <a:xfrm>
            <a:off x="3545283" y="326481"/>
            <a:ext cx="15528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FS Albert" panose="02000000040000020004" pitchFamily="2" charset="77"/>
              </a:rPr>
              <a:t>Under the patronage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F179CD-8634-784F-858B-BE756C5760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02309" y="727959"/>
            <a:ext cx="1595831" cy="14379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FE2159-0AB6-6647-BB72-423D3EE85B2F}"/>
              </a:ext>
            </a:extLst>
          </p:cNvPr>
          <p:cNvSpPr/>
          <p:nvPr/>
        </p:nvSpPr>
        <p:spPr>
          <a:xfrm>
            <a:off x="0" y="0"/>
            <a:ext cx="15238413" cy="7974013"/>
          </a:xfrm>
          <a:prstGeom prst="rect">
            <a:avLst/>
          </a:prstGeom>
          <a:noFill/>
          <a:ln w="15875">
            <a:solidFill>
              <a:srgbClr val="00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155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26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FS Albert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Shahul, Nysam</dc:creator>
  <cp:lastModifiedBy>Shahul, Nysam</cp:lastModifiedBy>
  <cp:revision>9</cp:revision>
  <dcterms:created xsi:type="dcterms:W3CDTF">2020-10-04T06:18:36Z</dcterms:created>
  <dcterms:modified xsi:type="dcterms:W3CDTF">2020-10-04T07:30:51Z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2020-10-04T06:18:37Z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f291db99-beb8-41cc-a0b6-cc34404980bb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</Properties>
</file>