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9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8"/>
    <a:srgbClr val="42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/>
    <p:restoredTop sz="94830"/>
  </p:normalViewPr>
  <p:slideViewPr>
    <p:cSldViewPr snapToGrid="0" snapToObjects="1" showGuides="1">
      <p:cViewPr varScale="1">
        <p:scale>
          <a:sx n="63" d="100"/>
          <a:sy n="63" d="100"/>
        </p:scale>
        <p:origin x="840" y="72"/>
      </p:cViewPr>
      <p:guideLst>
        <p:guide orient="horz" pos="2029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, Judith" userId="74d6144a-26e0-4323-b368-f5566a812925" providerId="ADAL" clId="{7C5167B1-8BC7-4397-968E-C4E4BC9890CF}"/>
    <pc:docChg chg="custSel modSld">
      <pc:chgData name="Miranda, Judith" userId="74d6144a-26e0-4323-b368-f5566a812925" providerId="ADAL" clId="{7C5167B1-8BC7-4397-968E-C4E4BC9890CF}" dt="2020-11-23T14:52:08.546" v="1" actId="478"/>
      <pc:docMkLst>
        <pc:docMk/>
      </pc:docMkLst>
      <pc:sldChg chg="delSp">
        <pc:chgData name="Miranda, Judith" userId="74d6144a-26e0-4323-b368-f5566a812925" providerId="ADAL" clId="{7C5167B1-8BC7-4397-968E-C4E4BC9890CF}" dt="2020-11-23T14:52:08.546" v="1" actId="478"/>
        <pc:sldMkLst>
          <pc:docMk/>
          <pc:sldMk cId="4091554135" sldId="256"/>
        </pc:sldMkLst>
        <pc:spChg chg="del">
          <ac:chgData name="Miranda, Judith" userId="74d6144a-26e0-4323-b368-f5566a812925" providerId="ADAL" clId="{7C5167B1-8BC7-4397-968E-C4E4BC9890CF}" dt="2020-11-23T14:52:08.546" v="1" actId="478"/>
          <ac:spMkLst>
            <pc:docMk/>
            <pc:sldMk cId="4091554135" sldId="256"/>
            <ac:spMk id="18" creationId="{FD670A8F-4DE7-9C4D-A89D-1C5E55F6A10B}"/>
          </ac:spMkLst>
        </pc:spChg>
        <pc:picChg chg="del">
          <ac:chgData name="Miranda, Judith" userId="74d6144a-26e0-4323-b368-f5566a812925" providerId="ADAL" clId="{7C5167B1-8BC7-4397-968E-C4E4BC9890CF}" dt="2020-11-23T14:52:07.110" v="0" actId="478"/>
          <ac:picMkLst>
            <pc:docMk/>
            <pc:sldMk cId="4091554135" sldId="256"/>
            <ac:picMk id="19" creationId="{CA705338-4FAD-3D45-9195-7D3FFA8069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9E23-1929-F54A-A755-5B0920053040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CD4F-4198-5642-A9E8-34498B6CDAB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147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1pPr>
    <a:lvl2pPr marL="384139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2pPr>
    <a:lvl3pPr marL="768279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3pPr>
    <a:lvl4pPr marL="1152418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4pPr>
    <a:lvl5pPr marL="1536558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5pPr>
    <a:lvl6pPr marL="1920697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6pPr>
    <a:lvl7pPr marL="2304837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7pPr>
    <a:lvl8pPr marL="2688976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8pPr>
    <a:lvl9pPr marL="3073116" algn="l" defTabSz="768279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6CD4F-4198-5642-A9E8-34498B6CDAB8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240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5244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2752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703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581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8793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1915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5864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874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4837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7816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7564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2B99-81FB-BB43-87DC-16AE109D669C}" type="datetimeFigureOut">
              <a:rPr lang="en-AE" smtClean="0"/>
              <a:t>11/23/2020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998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using a computer&#10;&#10;Description automatically generated">
            <a:extLst>
              <a:ext uri="{FF2B5EF4-FFF2-40B4-BE49-F238E27FC236}">
                <a16:creationId xmlns:a16="http://schemas.microsoft.com/office/drawing/2014/main" id="{2188301A-9D05-C046-8042-C25F255C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2"/>
            <a:ext cx="13003213" cy="6488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E3DCA4-E37C-C94A-878D-961E65CA290E}"/>
              </a:ext>
            </a:extLst>
          </p:cNvPr>
          <p:cNvSpPr txBox="1"/>
          <p:nvPr/>
        </p:nvSpPr>
        <p:spPr>
          <a:xfrm>
            <a:off x="421270" y="3232583"/>
            <a:ext cx="5509267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b="1" dirty="0">
                <a:solidFill>
                  <a:srgbClr val="008A38"/>
                </a:solidFill>
                <a:latin typeface="FS Albert" panose="02000000040000020004" pitchFamily="2" charset="77"/>
              </a:rPr>
              <a:t>Join my virtual session at Global Health Exhibition – The Virtual Edition</a:t>
            </a:r>
            <a:endParaRPr lang="en-US" sz="3500" dirty="0">
              <a:solidFill>
                <a:srgbClr val="008A38"/>
              </a:solidFill>
              <a:latin typeface="FS Albert" panose="02000000040000020004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7312B23-DD3C-CC46-8D11-530B5B2C2F2A}"/>
              </a:ext>
            </a:extLst>
          </p:cNvPr>
          <p:cNvSpPr/>
          <p:nvPr/>
        </p:nvSpPr>
        <p:spPr>
          <a:xfrm>
            <a:off x="421270" y="5516802"/>
            <a:ext cx="2306055" cy="564287"/>
          </a:xfrm>
          <a:prstGeom prst="roundRect">
            <a:avLst/>
          </a:prstGeom>
          <a:solidFill>
            <a:srgbClr val="42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1EDFD-4466-1B45-AE9C-41EF135951C0}"/>
              </a:ext>
            </a:extLst>
          </p:cNvPr>
          <p:cNvSpPr txBox="1"/>
          <p:nvPr/>
        </p:nvSpPr>
        <p:spPr>
          <a:xfrm>
            <a:off x="560617" y="5592054"/>
            <a:ext cx="2061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S Albert" panose="02000000040000020004" pitchFamily="2" charset="77"/>
              </a:rPr>
              <a:t>Sign up for free</a:t>
            </a:r>
            <a:endParaRPr lang="en-US" sz="2400" dirty="0">
              <a:solidFill>
                <a:schemeClr val="bg1"/>
              </a:solidFill>
              <a:latin typeface="FS Albert" panose="0200000004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D916D-BADD-1749-8AA3-F4D0B461E004}"/>
              </a:ext>
            </a:extLst>
          </p:cNvPr>
          <p:cNvSpPr txBox="1"/>
          <p:nvPr/>
        </p:nvSpPr>
        <p:spPr>
          <a:xfrm>
            <a:off x="421270" y="2280580"/>
            <a:ext cx="49889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42494B"/>
                </a:solidFill>
                <a:latin typeface="FS Albert" panose="02000000040000020004" pitchFamily="2" charset="77"/>
              </a:rPr>
              <a:t>7-10 </a:t>
            </a:r>
            <a:r>
              <a:rPr lang="en-US" sz="2000" b="1">
                <a:solidFill>
                  <a:srgbClr val="42494B"/>
                </a:solidFill>
                <a:latin typeface="FS Albert" panose="02000000040000020004" pitchFamily="2" charset="77"/>
              </a:rPr>
              <a:t>December 2020</a:t>
            </a:r>
            <a:endParaRPr lang="en-US" sz="2000" dirty="0">
              <a:solidFill>
                <a:srgbClr val="42494B"/>
              </a:solidFill>
              <a:latin typeface="FS Albert" panose="02000000040000020004" pitchFamily="2" charset="77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836D1D7-FACC-D84D-9B6E-D41583895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70" y="726804"/>
            <a:ext cx="2716511" cy="13357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903C6E-2EA1-904D-96C5-5FA8C0F3F8C1}"/>
              </a:ext>
            </a:extLst>
          </p:cNvPr>
          <p:cNvSpPr/>
          <p:nvPr/>
        </p:nvSpPr>
        <p:spPr>
          <a:xfrm>
            <a:off x="0" y="1"/>
            <a:ext cx="13003213" cy="6500812"/>
          </a:xfrm>
          <a:prstGeom prst="rect">
            <a:avLst/>
          </a:prstGeom>
          <a:noFill/>
          <a:ln w="15875">
            <a:solidFill>
              <a:srgbClr val="00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155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12" ma:contentTypeDescription="Create a new document." ma:contentTypeScope="" ma:versionID="92f73d84fd9bb3f764da4c6abce1681c">
  <xsd:schema xmlns:xsd="http://www.w3.org/2001/XMLSchema" xmlns:xs="http://www.w3.org/2001/XMLSchema" xmlns:p="http://schemas.microsoft.com/office/2006/metadata/properties" xmlns:ns2="17f3e685-304c-4b5f-b01d-d2a276301343" xmlns:ns3="996aceff-cf93-471e-b5cd-8d01316bb703" targetNamespace="http://schemas.microsoft.com/office/2006/metadata/properties" ma:root="true" ma:fieldsID="7305f24c1041148dd3b43bf89ab71b51" ns2:_="" ns3:_="">
    <xsd:import namespace="17f3e685-304c-4b5f-b01d-d2a276301343"/>
    <xsd:import namespace="996aceff-cf93-471e-b5cd-8d01316bb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40E428-0AC5-482C-8447-12E506481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95B5CA-3093-4FDE-B2A4-CE8B8A85C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3e685-304c-4b5f-b01d-d2a276301343"/>
    <ds:schemaRef ds:uri="996aceff-cf93-471e-b5cd-8d01316bb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B420D-AB70-4D90-BE04-E4400CBF3F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20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FS Albert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Shahul, Nysam</dc:creator>
  <cp:lastModifiedBy>Miranda, Judith</cp:lastModifiedBy>
  <cp:revision>13</cp:revision>
  <dcterms:created xsi:type="dcterms:W3CDTF">2020-10-04T06:18:36Z</dcterms:created>
  <dcterms:modified xsi:type="dcterms:W3CDTF">2020-11-23T14:52:10Z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Information Classification: General</vt:lpwstr>
  </property>
  <property fmtid="{D5CDD505-2E9C-101B-9397-08002B2CF9AE}" pid="4" name="MSIP_Label_2bbab825-a111-45e4-86a1-18cee0005896_Enabled">
    <vt:lpwstr>False</vt:lpwstr>
  </property>
  <property fmtid="{D5CDD505-2E9C-101B-9397-08002B2CF9AE}" pid="5" name="MSIP_Label_2bbab825-a111-45e4-86a1-18cee0005896_SiteId">
    <vt:lpwstr>2567d566-604c-408a-8a60-55d0dc9d9d6b</vt:lpwstr>
  </property>
  <property fmtid="{D5CDD505-2E9C-101B-9397-08002B2CF9AE}" pid="6" name="MSIP_Label_2bbab825-a111-45e4-86a1-18cee0005896_SetDate">
    <vt:lpwstr>2020-10-04T13:12:51.4906065Z</vt:lpwstr>
  </property>
  <property fmtid="{D5CDD505-2E9C-101B-9397-08002B2CF9AE}" pid="7" name="MSIP_Label_2bbab825-a111-45e4-86a1-18cee0005896_Name">
    <vt:lpwstr>Un-restricted</vt:lpwstr>
  </property>
  <property fmtid="{D5CDD505-2E9C-101B-9397-08002B2CF9AE}" pid="8" name="MSIP_Label_2bbab825-a111-45e4-86a1-18cee0005896_Application">
    <vt:lpwstr>Microsoft Azure Information Protection</vt:lpwstr>
  </property>
  <property fmtid="{D5CDD505-2E9C-101B-9397-08002B2CF9AE}" pid="9" name="MSIP_Label_2bbab825-a111-45e4-86a1-18cee0005896_ActionId">
    <vt:lpwstr>f291db99-beb8-41cc-a0b6-cc34404980bb</vt:lpwstr>
  </property>
  <property fmtid="{D5CDD505-2E9C-101B-9397-08002B2CF9AE}" pid="10" name="MSIP_Label_2bbab825-a111-45e4-86a1-18cee0005896_Parent">
    <vt:lpwstr>181c070e-054b-4d1c-ba4c-fc70b099192e</vt:lpwstr>
  </property>
  <property fmtid="{D5CDD505-2E9C-101B-9397-08002B2CF9AE}" pid="11" name="MSIP_Label_2bbab825-a111-45e4-86a1-18cee0005896_Extended_MSFT_Method">
    <vt:lpwstr>Automatic</vt:lpwstr>
  </property>
  <property fmtid="{D5CDD505-2E9C-101B-9397-08002B2CF9AE}" pid="12" name="ContentTypeId">
    <vt:lpwstr>0x010100B00F7AE450B0494789EA3F43E3C63817</vt:lpwstr>
  </property>
</Properties>
</file>